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5" r:id="rId10"/>
    <p:sldId id="264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73"/>
    <p:restoredTop sz="95946"/>
  </p:normalViewPr>
  <p:slideViewPr>
    <p:cSldViewPr snapToGrid="0">
      <p:cViewPr varScale="1">
        <p:scale>
          <a:sx n="115" d="100"/>
          <a:sy n="115" d="100"/>
        </p:scale>
        <p:origin x="25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0.png>
</file>

<file path=ppt/media/image11.png>
</file>

<file path=ppt/media/image13.png>
</file>

<file path=ppt/media/image14.png>
</file>

<file path=ppt/media/image16.png>
</file>

<file path=ppt/media/image17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46211-35D0-81C3-79FF-96C2F83CA9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637372-862A-4F37-84B0-0A51B66E80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8F780-3A39-1E66-87F8-988F35EE0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6E1F51-B516-16FB-0A6B-9F1FE1D8D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A883F-4FE8-ADA1-D96A-5AD49B014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91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D8E7A-953B-47D6-7D73-D7871E3A8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4E513E-A6CC-146B-9D7F-80079BBD19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01AA3-E09A-C8ED-F6E8-49994D295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00B6C-DFF6-D4DB-00E4-967214847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03AF7-0B89-E1A3-ED41-D6D91140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35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D69A04-1345-3D8D-1A82-EBF33E3B7B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CA0451-69C7-CF72-7917-E42D57005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63138E-7D4E-4C51-2D99-E021BF3F0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F6064-70C3-1F3F-8513-1113CB25C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6081E-2FB9-6840-9F91-54295053B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7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B219D-D551-2E07-7BEA-5B2B54A8B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29055A-94B9-6E3A-84A0-73CB4C839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278922-6B9E-4188-14D6-353BAED59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B7F426-BC59-F925-7F6E-3F92EC56F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EEAFA-9548-2149-0862-707F96BF5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27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70894-0D36-96A2-416F-28AF8B9BA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88CE5B-6198-75EB-3DF8-FA2C3419CE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C8033-323D-6023-E95D-6BD90080A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C565F-FE1A-1A01-9C4E-ABD6DF713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9CEBD-2028-DC37-032C-627AABF64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978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65C48-01B0-9EB9-B7C5-01F2503B5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06B28-BBBE-0FAA-E3E2-E7BDD0C9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A0D86-ACE6-A218-BEEB-803770C7D4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6043C3-0254-6F12-1220-2B63D610E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5C4F3C-4ADE-3D84-8CED-0E0AE213E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AD798C-64F1-BAC4-8ACF-B97E85EC3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6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FB34B-21DB-6F00-E1CB-D486EAB89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3F051-2681-0C25-8DD5-367BEBF1EF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14B367-9BA4-AC2C-1F41-A40AF42E8A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F91E6F-DEC1-9F22-B61B-AA02895D25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FBD10D-435C-CEDC-94B4-580274553D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FC6EBC-7C03-D1F3-5163-62F287701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A759A1-EFA6-D209-A398-620142B19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9E6F0C-B2CB-0F8A-431C-DCDFE9389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70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A0F58-2027-B1B2-954A-0B167CF3C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C55080-00B6-F4A5-0AA3-630589684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020DE-16A3-B92A-6DC5-4F37FD6CC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B1EB8F-8E7E-C037-8C65-ABFC5F299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314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F93BBA-71AB-F738-6F78-9ECF6C63A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A8CE7F-281C-C353-C08F-7FB9FC0DE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DC7B47-C75C-B172-B54C-BE57F68DE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18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BFF1-5E3D-176B-91A9-4EB2B17AB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F00A9-00C5-53C3-DBBE-4A8B4586A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FA1FE-F404-8D1B-05FA-9578A176F3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BAA45-76DC-8607-C71D-1330983ED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8103F-706F-237F-E6FE-737AC000F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42A5BA-E0E7-207C-8E0B-76B662F52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402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38B8F-08A5-B61F-E0CA-B703BBEF6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0F0BD0-1501-89E7-06EE-1B21489333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A375D0-CEDE-5475-9F9F-B6FFC30611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1FE5F6-888E-0CA7-99B7-713966954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01E63-2C13-1EFC-8303-97929C9CC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595445-2E44-CB49-BB87-CF3ECEC02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546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DFCAA9-297E-7500-B370-F4267FB23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9E22E-184C-D54F-DA63-31AFAE6C21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4D858-642F-A28A-7D5F-CBB607C397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ADB49C-B8EC-9144-ADC9-D16B08679F5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547C2-88DE-D00E-7F30-2F360073D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E9BB3-3598-4323-F036-BDE5E83D4C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3C81A-8066-7F42-B188-A38A16BAB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486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17.png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2309A-CB1E-1E30-3B97-D60ED24351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Music@Home Figures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DDDC0B-626D-583C-A40A-7C5879D5CE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61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15144-C480-117E-DC69-39FF35C37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2: </a:t>
            </a:r>
            <a:r>
              <a:rPr lang="en-US" dirty="0" err="1"/>
              <a:t>GoldMSI</a:t>
            </a:r>
            <a:r>
              <a:rPr lang="en-US" dirty="0"/>
              <a:t> and M@H-R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AE831C3-DB3B-D593-1A5D-E229D5E69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520" t="6992" r="5180" b="65074"/>
          <a:stretch/>
        </p:blipFill>
        <p:spPr>
          <a:xfrm>
            <a:off x="1139335" y="2244183"/>
            <a:ext cx="9913330" cy="2369634"/>
          </a:xfrm>
        </p:spPr>
      </p:pic>
    </p:spTree>
    <p:extLst>
      <p:ext uri="{BB962C8B-B14F-4D97-AF65-F5344CB8AC3E}">
        <p14:creationId xmlns:p14="http://schemas.microsoft.com/office/powerpoint/2010/main" val="2672180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D62B3-AF54-8A74-D6B3-32959EE42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3: </a:t>
            </a:r>
            <a:r>
              <a:rPr lang="en-US" dirty="0" err="1"/>
              <a:t>eBMRQ</a:t>
            </a:r>
            <a:r>
              <a:rPr lang="en-US" dirty="0"/>
              <a:t> and M@H-R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E948A0C-0CA2-1CB5-02A4-E0824FAB9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718" t="6736" r="4387" b="68149"/>
          <a:stretch/>
        </p:blipFill>
        <p:spPr>
          <a:xfrm>
            <a:off x="226752" y="2090804"/>
            <a:ext cx="11738495" cy="2506259"/>
          </a:xfrm>
        </p:spPr>
      </p:pic>
    </p:spTree>
    <p:extLst>
      <p:ext uri="{BB962C8B-B14F-4D97-AF65-F5344CB8AC3E}">
        <p14:creationId xmlns:p14="http://schemas.microsoft.com/office/powerpoint/2010/main" val="3696385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FD0B0-F7F7-3573-82C0-A4F8B0F3D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4: Adversity and M@H-R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01265D9-7AC3-38A3-F293-1396C1B6E7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629" t="6385" r="14090" b="63152"/>
          <a:stretch/>
        </p:blipFill>
        <p:spPr>
          <a:xfrm>
            <a:off x="1796921" y="2214950"/>
            <a:ext cx="8743993" cy="2847704"/>
          </a:xfrm>
        </p:spPr>
      </p:pic>
    </p:spTree>
    <p:extLst>
      <p:ext uri="{BB962C8B-B14F-4D97-AF65-F5344CB8AC3E}">
        <p14:creationId xmlns:p14="http://schemas.microsoft.com/office/powerpoint/2010/main" val="596874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0F49D-C227-B701-E337-451F29104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6: SRQ and M@H-R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1C147DF-8CE6-D321-A885-C897EE84CF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828" t="6385" r="33894" b="63152"/>
          <a:stretch/>
        </p:blipFill>
        <p:spPr>
          <a:xfrm>
            <a:off x="3731941" y="2025378"/>
            <a:ext cx="4728117" cy="3448088"/>
          </a:xfrm>
        </p:spPr>
      </p:pic>
    </p:spTree>
    <p:extLst>
      <p:ext uri="{BB962C8B-B14F-4D97-AF65-F5344CB8AC3E}">
        <p14:creationId xmlns:p14="http://schemas.microsoft.com/office/powerpoint/2010/main" val="2149489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86C0C-7762-41D3-2B27-D1874E78A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10669"/>
            <a:ext cx="10515600" cy="1325563"/>
          </a:xfrm>
        </p:spPr>
        <p:txBody>
          <a:bodyPr/>
          <a:lstStyle/>
          <a:p>
            <a:r>
              <a:rPr lang="en-US" dirty="0"/>
              <a:t>Figure 2: Social Scatters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848EAD-898D-2BC7-3B23-CADCB3B883F1}"/>
              </a:ext>
            </a:extLst>
          </p:cNvPr>
          <p:cNvSpPr txBox="1"/>
          <p:nvPr/>
        </p:nvSpPr>
        <p:spPr>
          <a:xfrm>
            <a:off x="326571" y="84657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1C672FA-C91C-0B82-7317-BF8C2F9F90EF}"/>
              </a:ext>
            </a:extLst>
          </p:cNvPr>
          <p:cNvSpPr txBox="1"/>
          <p:nvPr/>
        </p:nvSpPr>
        <p:spPr>
          <a:xfrm>
            <a:off x="5703324" y="84657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B4A40AC-8FF1-CFD5-474B-339DDABF39DE}"/>
              </a:ext>
            </a:extLst>
          </p:cNvPr>
          <p:cNvSpPr txBox="1"/>
          <p:nvPr/>
        </p:nvSpPr>
        <p:spPr>
          <a:xfrm>
            <a:off x="326571" y="3980821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287647F-E65A-9427-3135-D9F7CA89FBE9}"/>
              </a:ext>
            </a:extLst>
          </p:cNvPr>
          <p:cNvSpPr txBox="1"/>
          <p:nvPr/>
        </p:nvSpPr>
        <p:spPr>
          <a:xfrm>
            <a:off x="5703324" y="3980821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D.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22F2732F-2616-B708-56B8-7D66ED10F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267" y="3980821"/>
            <a:ext cx="4472559" cy="2752344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5F67BF1C-CFD3-69C9-59E0-3CD8B0DAE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524" y="3980821"/>
            <a:ext cx="4472559" cy="2752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F20E4C-CD66-A0F9-C1FA-BB2935D36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071685"/>
            <a:ext cx="4472559" cy="2752344"/>
          </a:xfrm>
          <a:prstGeom prst="rect">
            <a:avLst/>
          </a:prstGeom>
        </p:spPr>
      </p:pic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FE189844-B0A6-80B1-8FE1-3CDB855653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007267" y="1071685"/>
            <a:ext cx="4168599" cy="2752344"/>
          </a:xfrm>
        </p:spPr>
      </p:pic>
    </p:spTree>
    <p:extLst>
      <p:ext uri="{BB962C8B-B14F-4D97-AF65-F5344CB8AC3E}">
        <p14:creationId xmlns:p14="http://schemas.microsoft.com/office/powerpoint/2010/main" val="2852257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89855-7A49-12F1-3AEF-B07038673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7: Test-Retest ICC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DFBF06A-9DB1-3754-BD4E-32E7A8A93A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828" t="6385" r="33696" b="63152"/>
          <a:stretch/>
        </p:blipFill>
        <p:spPr>
          <a:xfrm>
            <a:off x="3256155" y="1751839"/>
            <a:ext cx="4627757" cy="3354321"/>
          </a:xfrm>
        </p:spPr>
      </p:pic>
    </p:spTree>
    <p:extLst>
      <p:ext uri="{BB962C8B-B14F-4D97-AF65-F5344CB8AC3E}">
        <p14:creationId xmlns:p14="http://schemas.microsoft.com/office/powerpoint/2010/main" val="2399971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D0B1DB-1093-F0F2-1D47-D949A9CA8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0515" y="2286000"/>
            <a:ext cx="4086225" cy="2514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9BFECB-81E2-BA2F-1412-A32462F07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3: MET</a:t>
            </a:r>
          </a:p>
        </p:txBody>
      </p:sp>
      <p:pic>
        <p:nvPicPr>
          <p:cNvPr id="4" name="Content Placeholder 18">
            <a:extLst>
              <a:ext uri="{FF2B5EF4-FFF2-40B4-BE49-F238E27FC236}">
                <a16:creationId xmlns:a16="http://schemas.microsoft.com/office/drawing/2014/main" id="{947EDACD-4E36-59E6-4DA4-A3007300FF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52890" y="2286000"/>
            <a:ext cx="4086225" cy="25146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4C0FB1-DD92-4DE2-D369-C19F24A82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265" y="2286000"/>
            <a:ext cx="4086225" cy="2514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2976AE-9637-5AFB-57BD-0ACD015A807A}"/>
              </a:ext>
            </a:extLst>
          </p:cNvPr>
          <p:cNvSpPr txBox="1"/>
          <p:nvPr/>
        </p:nvSpPr>
        <p:spPr>
          <a:xfrm>
            <a:off x="97971" y="191666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B32EFD-C951-1C66-F7E6-E5EE914EDD73}"/>
              </a:ext>
            </a:extLst>
          </p:cNvPr>
          <p:cNvSpPr txBox="1"/>
          <p:nvPr/>
        </p:nvSpPr>
        <p:spPr>
          <a:xfrm>
            <a:off x="3955596" y="191745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E6228E-6518-AFCA-83B0-9EA788ADF873}"/>
              </a:ext>
            </a:extLst>
          </p:cNvPr>
          <p:cNvSpPr txBox="1"/>
          <p:nvPr/>
        </p:nvSpPr>
        <p:spPr>
          <a:xfrm>
            <a:off x="7910515" y="191666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C.</a:t>
            </a:r>
          </a:p>
        </p:txBody>
      </p:sp>
    </p:spTree>
    <p:extLst>
      <p:ext uri="{BB962C8B-B14F-4D97-AF65-F5344CB8AC3E}">
        <p14:creationId xmlns:p14="http://schemas.microsoft.com/office/powerpoint/2010/main" val="29777317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B3008-F4AC-ECB4-13E1-42DC67F6D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053" y="-353551"/>
            <a:ext cx="10515600" cy="1325563"/>
          </a:xfrm>
        </p:spPr>
        <p:txBody>
          <a:bodyPr/>
          <a:lstStyle/>
          <a:p>
            <a:r>
              <a:rPr lang="en-US" dirty="0"/>
              <a:t>Figure 4: HUMS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D2140E-4785-595E-49D5-9F70E273B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196" y="1035358"/>
            <a:ext cx="4472560" cy="27523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5C2E82-7B3D-682E-F22A-15F579F52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0869" y="1040294"/>
            <a:ext cx="4472559" cy="27523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353AA5-5902-988B-9741-D2966D2558F8}"/>
              </a:ext>
            </a:extLst>
          </p:cNvPr>
          <p:cNvSpPr txBox="1"/>
          <p:nvPr/>
        </p:nvSpPr>
        <p:spPr>
          <a:xfrm>
            <a:off x="1357196" y="666026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1E103C-44FC-6734-1E9A-8E0E887F344B}"/>
              </a:ext>
            </a:extLst>
          </p:cNvPr>
          <p:cNvSpPr txBox="1"/>
          <p:nvPr/>
        </p:nvSpPr>
        <p:spPr>
          <a:xfrm>
            <a:off x="5993779" y="677816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0E4CC8-A61D-F082-3058-A8E94FE2B0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7499" y="4007129"/>
            <a:ext cx="4472559" cy="275234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D12308-8BCE-5B92-4DC2-55423403EE96}"/>
              </a:ext>
            </a:extLst>
          </p:cNvPr>
          <p:cNvSpPr txBox="1"/>
          <p:nvPr/>
        </p:nvSpPr>
        <p:spPr>
          <a:xfrm>
            <a:off x="3364876" y="400219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C.</a:t>
            </a:r>
          </a:p>
        </p:txBody>
      </p:sp>
    </p:spTree>
    <p:extLst>
      <p:ext uri="{BB962C8B-B14F-4D97-AF65-F5344CB8AC3E}">
        <p14:creationId xmlns:p14="http://schemas.microsoft.com/office/powerpoint/2010/main" val="389925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BCB9EDF-65E9-B93F-838F-BA38A10AC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794" y="2320099"/>
            <a:ext cx="4086225" cy="2514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1ABC46-3B7F-8D72-ED53-9AF4F432F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9397" y="2293290"/>
            <a:ext cx="4086225" cy="2514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7A1D7B-AA36-F006-D0C8-B61FDF8FE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5: STAI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A41ADC-CDF7-1199-2D64-BD799E421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68045"/>
            <a:ext cx="4086225" cy="2514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3A0BBC0-03EE-BAC7-84CF-F8BF11E13C9F}"/>
              </a:ext>
            </a:extLst>
          </p:cNvPr>
          <p:cNvSpPr txBox="1"/>
          <p:nvPr/>
        </p:nvSpPr>
        <p:spPr>
          <a:xfrm>
            <a:off x="33338" y="191745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9327C6-EC01-C50D-6132-7804373B9C0B}"/>
              </a:ext>
            </a:extLst>
          </p:cNvPr>
          <p:cNvSpPr txBox="1"/>
          <p:nvPr/>
        </p:nvSpPr>
        <p:spPr>
          <a:xfrm>
            <a:off x="3876845" y="192395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5FB0EE-4CA7-A9C5-E4D3-505AF8CAD6D7}"/>
              </a:ext>
            </a:extLst>
          </p:cNvPr>
          <p:cNvSpPr txBox="1"/>
          <p:nvPr/>
        </p:nvSpPr>
        <p:spPr>
          <a:xfrm>
            <a:off x="7720352" y="1925522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C.</a:t>
            </a:r>
          </a:p>
        </p:txBody>
      </p:sp>
    </p:spTree>
    <p:extLst>
      <p:ext uri="{BB962C8B-B14F-4D97-AF65-F5344CB8AC3E}">
        <p14:creationId xmlns:p14="http://schemas.microsoft.com/office/powerpoint/2010/main" val="6470786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6CB4DF20-7027-72ED-89D5-19EE83EFF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656" y="4343400"/>
            <a:ext cx="4086225" cy="2514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34DEEB-636B-C2A3-0779-870202DB5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2769" y="1568634"/>
            <a:ext cx="4086225" cy="2514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032269-3070-6D29-C030-370869907E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3980" y="1568634"/>
            <a:ext cx="4086225" cy="2514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336A1F-D67C-6027-6707-FE1B4643A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91" y="-179161"/>
            <a:ext cx="10515600" cy="1325563"/>
          </a:xfrm>
        </p:spPr>
        <p:txBody>
          <a:bodyPr/>
          <a:lstStyle/>
          <a:p>
            <a:r>
              <a:rPr lang="en-US" dirty="0"/>
              <a:t>Figure 6: CD-RISC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7954F4-7C6B-80F2-AE9D-A46406E4CE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75191" y="1568634"/>
            <a:ext cx="4086225" cy="2514600"/>
          </a:xfr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79FB966-7A71-5FDB-C322-11CB0B94E117}"/>
              </a:ext>
            </a:extLst>
          </p:cNvPr>
          <p:cNvSpPr txBox="1"/>
          <p:nvPr/>
        </p:nvSpPr>
        <p:spPr>
          <a:xfrm>
            <a:off x="133006" y="129986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ED3C51-A14B-47C4-7C75-DFB5157D5887}"/>
              </a:ext>
            </a:extLst>
          </p:cNvPr>
          <p:cNvSpPr txBox="1"/>
          <p:nvPr/>
        </p:nvSpPr>
        <p:spPr>
          <a:xfrm>
            <a:off x="3970905" y="129986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C53671-DEB0-9865-5F6A-ED7860C5643E}"/>
              </a:ext>
            </a:extLst>
          </p:cNvPr>
          <p:cNvSpPr txBox="1"/>
          <p:nvPr/>
        </p:nvSpPr>
        <p:spPr>
          <a:xfrm>
            <a:off x="7931605" y="1299863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E9B968-6C46-EF65-E77B-9A39BC2DB75C}"/>
              </a:ext>
            </a:extLst>
          </p:cNvPr>
          <p:cNvSpPr txBox="1"/>
          <p:nvPr/>
        </p:nvSpPr>
        <p:spPr>
          <a:xfrm>
            <a:off x="1983071" y="408323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F3017F6-8068-5795-2A34-F695C4ED2C51}"/>
              </a:ext>
            </a:extLst>
          </p:cNvPr>
          <p:cNvSpPr txBox="1"/>
          <p:nvPr/>
        </p:nvSpPr>
        <p:spPr>
          <a:xfrm>
            <a:off x="5853627" y="4083234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E.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9ED0787-981A-DF57-4CD9-F057821BB2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65822" y="4343400"/>
            <a:ext cx="4086225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599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F5AA-D18B-9100-8673-78A73F1AC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1 Validity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A6ED3C12-1DEA-7994-DA3D-E0F43525CDF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647218"/>
            <a:ext cx="2934182" cy="2934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ACE3E2-3EEA-AB6F-707B-F6E5E413B366}"/>
              </a:ext>
            </a:extLst>
          </p:cNvPr>
          <p:cNvSpPr txBox="1"/>
          <p:nvPr/>
        </p:nvSpPr>
        <p:spPr>
          <a:xfrm>
            <a:off x="613458" y="1690688"/>
            <a:ext cx="1828800" cy="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GoldMSI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772A1C-5DFD-6EF8-48EA-2873F5D3B280}"/>
              </a:ext>
            </a:extLst>
          </p:cNvPr>
          <p:cNvSpPr txBox="1"/>
          <p:nvPr/>
        </p:nvSpPr>
        <p:spPr>
          <a:xfrm>
            <a:off x="6428290" y="1529035"/>
            <a:ext cx="1828800" cy="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eBMRQ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ABBB09D-AE77-BA6C-36F9-DE1E194F72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054" r="13592" b="9719"/>
          <a:stretch/>
        </p:blipFill>
        <p:spPr>
          <a:xfrm>
            <a:off x="412830" y="1713838"/>
            <a:ext cx="5530770" cy="481506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294C769-0FC2-BF5F-C3B9-4ED1C505F1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150" r="9976" b="10623"/>
          <a:stretch/>
        </p:blipFill>
        <p:spPr>
          <a:xfrm>
            <a:off x="5996650" y="1677806"/>
            <a:ext cx="5762263" cy="481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090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3FD98-F21A-264C-9FC5-29DE2A340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2 Validity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22760-FF3C-BAC3-6805-2D517611B16D}"/>
              </a:ext>
            </a:extLst>
          </p:cNvPr>
          <p:cNvSpPr txBox="1"/>
          <p:nvPr/>
        </p:nvSpPr>
        <p:spPr>
          <a:xfrm>
            <a:off x="613458" y="1690688"/>
            <a:ext cx="1828800" cy="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GoldMSI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CBAA53-E8E9-A4D6-35CD-21892C30BC08}"/>
              </a:ext>
            </a:extLst>
          </p:cNvPr>
          <p:cNvSpPr txBox="1"/>
          <p:nvPr/>
        </p:nvSpPr>
        <p:spPr>
          <a:xfrm>
            <a:off x="6273478" y="1690688"/>
            <a:ext cx="1828800" cy="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BMRQ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E7E234D-3429-A3C4-9A27-3C4169ADC6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45" r="11745" b="10393"/>
          <a:stretch/>
        </p:blipFill>
        <p:spPr>
          <a:xfrm>
            <a:off x="838200" y="1886559"/>
            <a:ext cx="5254907" cy="460631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0F8FCA9-03D4-ED0E-BE7E-05A6DAD2FA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149" r="10338" b="8974"/>
          <a:stretch/>
        </p:blipFill>
        <p:spPr>
          <a:xfrm>
            <a:off x="6273479" y="1901509"/>
            <a:ext cx="5440102" cy="4664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88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31D5-9B89-1D97-0D6B-B21E33441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2 Validity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FF14E6-21F8-7638-D56D-CE4AF0F15B67}"/>
              </a:ext>
            </a:extLst>
          </p:cNvPr>
          <p:cNvSpPr txBox="1"/>
          <p:nvPr/>
        </p:nvSpPr>
        <p:spPr>
          <a:xfrm>
            <a:off x="3159888" y="1891417"/>
            <a:ext cx="1828800" cy="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Adversity 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AED69C7-416C-4F7B-8257-577B18351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53" r="15763" b="10044"/>
          <a:stretch/>
        </p:blipFill>
        <p:spPr>
          <a:xfrm>
            <a:off x="3159888" y="1543357"/>
            <a:ext cx="5785413" cy="511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106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31D5-9B89-1D97-0D6B-B21E33441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2 Validity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FF14E6-21F8-7638-D56D-CE4AF0F15B67}"/>
              </a:ext>
            </a:extLst>
          </p:cNvPr>
          <p:cNvSpPr txBox="1"/>
          <p:nvPr/>
        </p:nvSpPr>
        <p:spPr>
          <a:xfrm>
            <a:off x="752354" y="1685422"/>
            <a:ext cx="1828800" cy="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SRQ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3614A0-922A-9E07-B928-63303AA760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043" r="3105" b="8454"/>
          <a:stretch/>
        </p:blipFill>
        <p:spPr>
          <a:xfrm>
            <a:off x="661686" y="1492610"/>
            <a:ext cx="6202101" cy="47687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B25F20-64F1-3903-6361-52331F78C2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3787" y="1685422"/>
            <a:ext cx="5166167" cy="317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649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E2B54-A30E-63E8-4631-54E068BE1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13612"/>
            <a:ext cx="10515600" cy="1325563"/>
          </a:xfrm>
        </p:spPr>
        <p:txBody>
          <a:bodyPr/>
          <a:lstStyle/>
          <a:p>
            <a:r>
              <a:rPr lang="en-US" dirty="0"/>
              <a:t>Utility of Scale: MET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15AB49D-92DA-EBC1-9443-B6EA30F8CC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958" r="9341" b="10443"/>
          <a:stretch/>
        </p:blipFill>
        <p:spPr>
          <a:xfrm>
            <a:off x="836127" y="1527859"/>
            <a:ext cx="5802906" cy="4710896"/>
          </a:xfrm>
          <a:prstGeom prst="rect">
            <a:avLst/>
          </a:prstGeom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E9B79A31-2EA5-99FC-9219-E764BD32F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124309" y="4557735"/>
            <a:ext cx="3737931" cy="2300265"/>
          </a:xfr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6211824-1A99-BA8C-AC97-8107147A79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0647" y="2257468"/>
            <a:ext cx="3737932" cy="230026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4C3B2E9-7010-CF9E-12E5-8A470B09D8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60647" y="1"/>
            <a:ext cx="3737932" cy="2300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491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40EB4-0499-2E63-E0BE-6ED5A8818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018" y="18255"/>
            <a:ext cx="10515600" cy="1325563"/>
          </a:xfrm>
        </p:spPr>
        <p:txBody>
          <a:bodyPr/>
          <a:lstStyle/>
          <a:p>
            <a:r>
              <a:rPr lang="en-US" dirty="0"/>
              <a:t>Utility of Scale: HUMS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EAD0097-E3B8-C104-28EC-046C967E06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85" r="9036" b="10036"/>
          <a:stretch/>
        </p:blipFill>
        <p:spPr>
          <a:xfrm>
            <a:off x="273549" y="1539433"/>
            <a:ext cx="5822451" cy="472247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1E49377-4622-23FB-556F-59748387B2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791" y="494114"/>
            <a:ext cx="4769191" cy="293488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42B948C-F8D4-03C2-EAC9-76336A0BFE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2791" y="3633745"/>
            <a:ext cx="4769191" cy="293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665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4CA59CC-439D-C079-8C5C-FFD418990862}"/>
              </a:ext>
            </a:extLst>
          </p:cNvPr>
          <p:cNvSpPr txBox="1">
            <a:spLocks/>
          </p:cNvSpPr>
          <p:nvPr/>
        </p:nvSpPr>
        <p:spPr>
          <a:xfrm>
            <a:off x="190018" y="1907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Utility of Scale: Mental Health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76944-9B8E-D9B5-C3FC-D1C3B56546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38" r="9795" b="9359"/>
          <a:stretch/>
        </p:blipFill>
        <p:spPr>
          <a:xfrm>
            <a:off x="418617" y="1516285"/>
            <a:ext cx="5773838" cy="476877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2AE8901-8288-35B6-190A-F677D6971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630" y="439245"/>
            <a:ext cx="4858352" cy="298975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88A7D0F-815E-3277-2372-94835826C9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630" y="3628326"/>
            <a:ext cx="4858353" cy="298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69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2309A-CB1E-1E30-3B97-D60ED24351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Updated Figures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DDDC0B-626D-583C-A40A-7C5879D5CE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Since 10/2 Meeting</a:t>
            </a:r>
          </a:p>
        </p:txBody>
      </p:sp>
    </p:spTree>
    <p:extLst>
      <p:ext uri="{BB962C8B-B14F-4D97-AF65-F5344CB8AC3E}">
        <p14:creationId xmlns:p14="http://schemas.microsoft.com/office/powerpoint/2010/main" val="3926901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31683</TotalTime>
  <Words>137</Words>
  <Application>Microsoft Macintosh PowerPoint</Application>
  <PresentationFormat>Widescreen</PresentationFormat>
  <Paragraphs>44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Music@Home Figures</vt:lpstr>
      <vt:lpstr>Study 1 Validity</vt:lpstr>
      <vt:lpstr>Study 2 Validity</vt:lpstr>
      <vt:lpstr>Study 2 Validity </vt:lpstr>
      <vt:lpstr>Study 2 Validity </vt:lpstr>
      <vt:lpstr>Utility of Scale: MET</vt:lpstr>
      <vt:lpstr>Utility of Scale: HUMS</vt:lpstr>
      <vt:lpstr>PowerPoint Presentation</vt:lpstr>
      <vt:lpstr>Updated Figures</vt:lpstr>
      <vt:lpstr>Table 2: GoldMSI and M@H-R</vt:lpstr>
      <vt:lpstr>Table 3: eBMRQ and M@H-R</vt:lpstr>
      <vt:lpstr>Table 4: Adversity and M@H-R</vt:lpstr>
      <vt:lpstr>Table 6: SRQ and M@H-R</vt:lpstr>
      <vt:lpstr>Figure 2: Social Scatters</vt:lpstr>
      <vt:lpstr>Table 7: Test-Retest ICC</vt:lpstr>
      <vt:lpstr>Figure 3: MET</vt:lpstr>
      <vt:lpstr>Figure 4: HUMS</vt:lpstr>
      <vt:lpstr>Figure 5: STAI</vt:lpstr>
      <vt:lpstr>Figure 6: CD-RISC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Music@Home Figures</dc:title>
  <dc:creator>Kelsie Lopez</dc:creator>
  <cp:lastModifiedBy>Kelsie Lopez</cp:lastModifiedBy>
  <cp:revision>10</cp:revision>
  <dcterms:created xsi:type="dcterms:W3CDTF">2023-09-19T19:48:45Z</dcterms:created>
  <dcterms:modified xsi:type="dcterms:W3CDTF">2023-10-18T20:05:48Z</dcterms:modified>
</cp:coreProperties>
</file>

<file path=docProps/thumbnail.jpeg>
</file>